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273" r:id="rId6"/>
    <p:sldId id="288" r:id="rId7"/>
    <p:sldId id="289" r:id="rId8"/>
    <p:sldId id="292" r:id="rId9"/>
    <p:sldId id="295" r:id="rId10"/>
    <p:sldId id="296" r:id="rId11"/>
    <p:sldId id="294" r:id="rId12"/>
    <p:sldId id="284" r:id="rId13"/>
    <p:sldId id="285" r:id="rId14"/>
    <p:sldId id="286" r:id="rId15"/>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81BD"/>
    <a:srgbClr val="FFFF00"/>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10" d="100"/>
          <a:sy n="110" d="100"/>
        </p:scale>
        <p:origin x="-1560" y="-15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016" cy="464504"/>
          </a:xfrm>
          <a:prstGeom prst="rect">
            <a:avLst/>
          </a:prstGeom>
        </p:spPr>
        <p:txBody>
          <a:bodyPr vert="horz" lIns="90297" tIns="45149" rIns="90297" bIns="45149" rtlCol="0"/>
          <a:lstStyle>
            <a:lvl1pPr algn="l">
              <a:defRPr sz="1200"/>
            </a:lvl1pPr>
          </a:lstStyle>
          <a:p>
            <a:endParaRPr lang="en-US"/>
          </a:p>
        </p:txBody>
      </p:sp>
      <p:sp>
        <p:nvSpPr>
          <p:cNvPr id="3" name="Date Placeholder 2"/>
          <p:cNvSpPr>
            <a:spLocks noGrp="1"/>
          </p:cNvSpPr>
          <p:nvPr>
            <p:ph type="dt" idx="1"/>
          </p:nvPr>
        </p:nvSpPr>
        <p:spPr>
          <a:xfrm>
            <a:off x="3898243" y="0"/>
            <a:ext cx="2982016" cy="464504"/>
          </a:xfrm>
          <a:prstGeom prst="rect">
            <a:avLst/>
          </a:prstGeom>
        </p:spPr>
        <p:txBody>
          <a:bodyPr vert="horz" lIns="90297" tIns="45149" rIns="90297" bIns="45149" rtlCol="0"/>
          <a:lstStyle>
            <a:lvl1pPr algn="r">
              <a:defRPr sz="1200"/>
            </a:lvl1pPr>
          </a:lstStyle>
          <a:p>
            <a:fld id="{B8AE55A0-88DB-44F8-9E71-882C6BFF5295}" type="datetimeFigureOut">
              <a:rPr lang="en-US" smtClean="0"/>
              <a:t>09/04/2019</a:t>
            </a:fld>
            <a:endParaRPr lang="en-US"/>
          </a:p>
        </p:txBody>
      </p:sp>
      <p:sp>
        <p:nvSpPr>
          <p:cNvPr id="4" name="Slide Image Placeholder 3"/>
          <p:cNvSpPr>
            <a:spLocks noGrp="1" noRot="1" noChangeAspect="1"/>
          </p:cNvSpPr>
          <p:nvPr>
            <p:ph type="sldImg" idx="2"/>
          </p:nvPr>
        </p:nvSpPr>
        <p:spPr>
          <a:xfrm>
            <a:off x="1117600" y="696913"/>
            <a:ext cx="4646613" cy="3486150"/>
          </a:xfrm>
          <a:prstGeom prst="rect">
            <a:avLst/>
          </a:prstGeom>
          <a:noFill/>
          <a:ln w="12700">
            <a:solidFill>
              <a:prstClr val="black"/>
            </a:solidFill>
          </a:ln>
        </p:spPr>
        <p:txBody>
          <a:bodyPr vert="horz" lIns="90297" tIns="45149" rIns="90297" bIns="45149" rtlCol="0" anchor="ctr"/>
          <a:lstStyle/>
          <a:p>
            <a:endParaRPr lang="en-US"/>
          </a:p>
        </p:txBody>
      </p:sp>
      <p:sp>
        <p:nvSpPr>
          <p:cNvPr id="5" name="Notes Placeholder 4"/>
          <p:cNvSpPr>
            <a:spLocks noGrp="1"/>
          </p:cNvSpPr>
          <p:nvPr>
            <p:ph type="body" sz="quarter" idx="3"/>
          </p:nvPr>
        </p:nvSpPr>
        <p:spPr>
          <a:xfrm>
            <a:off x="687559" y="4415157"/>
            <a:ext cx="5506695" cy="4183696"/>
          </a:xfrm>
          <a:prstGeom prst="rect">
            <a:avLst/>
          </a:prstGeom>
        </p:spPr>
        <p:txBody>
          <a:bodyPr vert="horz" lIns="90297" tIns="45149" rIns="90297" bIns="4514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0312"/>
            <a:ext cx="2982016" cy="464504"/>
          </a:xfrm>
          <a:prstGeom prst="rect">
            <a:avLst/>
          </a:prstGeom>
        </p:spPr>
        <p:txBody>
          <a:bodyPr vert="horz" lIns="90297" tIns="45149" rIns="90297" bIns="45149" rtlCol="0" anchor="b"/>
          <a:lstStyle>
            <a:lvl1pPr algn="l">
              <a:defRPr sz="1200"/>
            </a:lvl1pPr>
          </a:lstStyle>
          <a:p>
            <a:endParaRPr lang="en-US"/>
          </a:p>
        </p:txBody>
      </p:sp>
      <p:sp>
        <p:nvSpPr>
          <p:cNvPr id="7" name="Slide Number Placeholder 6"/>
          <p:cNvSpPr>
            <a:spLocks noGrp="1"/>
          </p:cNvSpPr>
          <p:nvPr>
            <p:ph type="sldNum" sz="quarter" idx="5"/>
          </p:nvPr>
        </p:nvSpPr>
        <p:spPr>
          <a:xfrm>
            <a:off x="3898243" y="8830312"/>
            <a:ext cx="2982016" cy="464504"/>
          </a:xfrm>
          <a:prstGeom prst="rect">
            <a:avLst/>
          </a:prstGeom>
        </p:spPr>
        <p:txBody>
          <a:bodyPr vert="horz" lIns="90297" tIns="45149" rIns="90297" bIns="45149"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5181600"/>
            <a:ext cx="8153400" cy="838200"/>
          </a:xfrm>
        </p:spPr>
        <p:txBody>
          <a:bodyPr>
            <a:normAutofit lnSpcReduction="10000"/>
          </a:bodyPr>
          <a:lstStyle/>
          <a:p>
            <a:r>
              <a:rPr lang="en-US" sz="2800" b="1" i="1" dirty="0" smtClean="0">
                <a:solidFill>
                  <a:schemeClr val="tx1"/>
                </a:solidFill>
              </a:rPr>
              <a:t>Washoe County Board of Adjustment</a:t>
            </a:r>
          </a:p>
          <a:p>
            <a:pPr>
              <a:spcBef>
                <a:spcPts val="0"/>
              </a:spcBef>
            </a:pPr>
            <a:r>
              <a:rPr lang="en-US" sz="2400" b="1" i="1" dirty="0" smtClean="0">
                <a:solidFill>
                  <a:schemeClr val="tx1"/>
                </a:solidFill>
              </a:rPr>
              <a:t>September 5, 2019</a:t>
            </a:r>
          </a:p>
        </p:txBody>
      </p:sp>
      <p:sp>
        <p:nvSpPr>
          <p:cNvPr id="4" name="Title 3"/>
          <p:cNvSpPr>
            <a:spLocks noGrp="1"/>
          </p:cNvSpPr>
          <p:nvPr>
            <p:ph type="ctrTitle"/>
          </p:nvPr>
        </p:nvSpPr>
        <p:spPr>
          <a:xfrm>
            <a:off x="1219200" y="76200"/>
            <a:ext cx="6705600" cy="905620"/>
          </a:xfrm>
        </p:spPr>
        <p:txBody>
          <a:bodyPr/>
          <a:lstStyle/>
          <a:p>
            <a:r>
              <a:rPr lang="en-US" sz="3200" dirty="0" smtClean="0">
                <a:solidFill>
                  <a:schemeClr val="tx1"/>
                </a:solidFill>
              </a:rPr>
              <a:t>WADMIN19-0017 (Tahoe Forum)</a:t>
            </a:r>
            <a:br>
              <a:rPr lang="en-US" sz="3200" dirty="0" smtClean="0">
                <a:solidFill>
                  <a:schemeClr val="tx1"/>
                </a:solidFill>
              </a:rPr>
            </a:br>
            <a:endParaRPr lang="en-US" sz="3200" dirty="0">
              <a:solidFill>
                <a:schemeClr val="tx1"/>
              </a:solidFill>
            </a:endParaRPr>
          </a:p>
        </p:txBody>
      </p:sp>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9445" b="5630"/>
          <a:stretch/>
        </p:blipFill>
        <p:spPr bwMode="auto">
          <a:xfrm>
            <a:off x="2514599" y="762000"/>
            <a:ext cx="3819525" cy="441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Request</a:t>
            </a:r>
            <a:endParaRPr lang="en-US" dirty="0"/>
          </a:p>
        </p:txBody>
      </p:sp>
      <p:sp>
        <p:nvSpPr>
          <p:cNvPr id="4" name="Content Placeholder 3"/>
          <p:cNvSpPr>
            <a:spLocks noGrp="1"/>
          </p:cNvSpPr>
          <p:nvPr>
            <p:ph idx="1"/>
          </p:nvPr>
        </p:nvSpPr>
        <p:spPr>
          <a:xfrm>
            <a:off x="76200" y="1066800"/>
            <a:ext cx="8839200" cy="4724400"/>
          </a:xfrm>
        </p:spPr>
        <p:txBody>
          <a:bodyPr>
            <a:normAutofit lnSpcReduction="10000"/>
          </a:bodyPr>
          <a:lstStyle/>
          <a:p>
            <a:r>
              <a:rPr lang="en-US" dirty="0" smtClean="0"/>
              <a:t>This is a request for an administrative </a:t>
            </a:r>
            <a:r>
              <a:rPr lang="en-US" dirty="0"/>
              <a:t>permit to allow </a:t>
            </a:r>
            <a:r>
              <a:rPr lang="en-US" dirty="0" smtClean="0"/>
              <a:t>for an outdoor </a:t>
            </a:r>
            <a:r>
              <a:rPr lang="en-US" dirty="0"/>
              <a:t>community event business license, with conditions, for </a:t>
            </a:r>
            <a:r>
              <a:rPr lang="en-US" dirty="0" smtClean="0"/>
              <a:t>the Tahoe Forum, </a:t>
            </a:r>
            <a:r>
              <a:rPr lang="en-US" dirty="0"/>
              <a:t>an outdoor community event to be held at </a:t>
            </a:r>
            <a:r>
              <a:rPr lang="en-US" dirty="0" smtClean="0"/>
              <a:t>the Sierra Nevada College on October 5</a:t>
            </a:r>
            <a:r>
              <a:rPr lang="en-US" baseline="30000" dirty="0" smtClean="0"/>
              <a:t>th</a:t>
            </a:r>
            <a:endParaRPr lang="en-US" dirty="0" smtClean="0"/>
          </a:p>
          <a:p>
            <a:r>
              <a:rPr lang="en-US" dirty="0" smtClean="0"/>
              <a:t>The </a:t>
            </a:r>
            <a:r>
              <a:rPr lang="en-US" dirty="0"/>
              <a:t>event qualifies as an “outdoor community event” under Washoe County Code (WCC) Section </a:t>
            </a:r>
            <a:r>
              <a:rPr lang="en-US" dirty="0" smtClean="0"/>
              <a:t>25.272 and WCC Code 110.310.20 requires an Administrative Permit for an outdoor event</a:t>
            </a:r>
          </a:p>
          <a:p>
            <a:pPr marL="0" indent="0">
              <a:buNone/>
            </a:pPr>
            <a:endParaRPr lang="en-US" dirty="0"/>
          </a:p>
        </p:txBody>
      </p:sp>
    </p:spTree>
    <p:extLst>
      <p:ext uri="{BB962C8B-B14F-4D97-AF65-F5344CB8AC3E}">
        <p14:creationId xmlns:p14="http://schemas.microsoft.com/office/powerpoint/2010/main" val="2475085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295400"/>
            <a:ext cx="8686800" cy="4343400"/>
          </a:xfrm>
        </p:spPr>
        <p:txBody>
          <a:bodyPr>
            <a:normAutofit/>
          </a:bodyPr>
          <a:lstStyle/>
          <a:p>
            <a:r>
              <a:rPr lang="en-US" dirty="0" smtClean="0"/>
              <a:t>The Tahoe Forum, </a:t>
            </a:r>
            <a:r>
              <a:rPr lang="en-US" dirty="0"/>
              <a:t>as a part of their speaker </a:t>
            </a:r>
            <a:r>
              <a:rPr lang="en-US" dirty="0" smtClean="0"/>
              <a:t>series, is </a:t>
            </a:r>
            <a:r>
              <a:rPr lang="en-US" dirty="0"/>
              <a:t>hosting </a:t>
            </a:r>
            <a:r>
              <a:rPr lang="en-US" dirty="0" smtClean="0"/>
              <a:t>speaker Maya </a:t>
            </a:r>
            <a:r>
              <a:rPr lang="en-US" dirty="0"/>
              <a:t>Musk </a:t>
            </a:r>
            <a:r>
              <a:rPr lang="en-US" dirty="0" smtClean="0"/>
              <a:t>on October 5</a:t>
            </a:r>
            <a:r>
              <a:rPr lang="en-US" baseline="30000" dirty="0" smtClean="0"/>
              <a:t>th</a:t>
            </a:r>
            <a:r>
              <a:rPr lang="en-US" dirty="0" smtClean="0"/>
              <a:t> from 2 pm to 3:30 pm </a:t>
            </a:r>
          </a:p>
          <a:p>
            <a:r>
              <a:rPr lang="en-US" dirty="0" smtClean="0"/>
              <a:t>It </a:t>
            </a:r>
            <a:r>
              <a:rPr lang="en-US" dirty="0"/>
              <a:t>is estimated that </a:t>
            </a:r>
            <a:r>
              <a:rPr lang="en-US" dirty="0" smtClean="0"/>
              <a:t>650 to 700 people </a:t>
            </a:r>
            <a:r>
              <a:rPr lang="en-US" dirty="0"/>
              <a:t>will attend the </a:t>
            </a:r>
            <a:r>
              <a:rPr lang="en-US" dirty="0" smtClean="0"/>
              <a:t>event</a:t>
            </a:r>
          </a:p>
          <a:p>
            <a:r>
              <a:rPr lang="en-US" dirty="0" smtClean="0"/>
              <a:t>The event is </a:t>
            </a:r>
            <a:r>
              <a:rPr lang="en-US" dirty="0"/>
              <a:t>free </a:t>
            </a:r>
            <a:r>
              <a:rPr lang="en-US" dirty="0" smtClean="0"/>
              <a:t>and open to the public</a:t>
            </a:r>
          </a:p>
        </p:txBody>
      </p:sp>
      <p:sp>
        <p:nvSpPr>
          <p:cNvPr id="3" name="Title 2"/>
          <p:cNvSpPr>
            <a:spLocks noGrp="1"/>
          </p:cNvSpPr>
          <p:nvPr>
            <p:ph type="title"/>
          </p:nvPr>
        </p:nvSpPr>
        <p:spPr>
          <a:xfrm>
            <a:off x="1219200" y="76200"/>
            <a:ext cx="7391400" cy="838200"/>
          </a:xfrm>
        </p:spPr>
        <p:txBody>
          <a:bodyPr/>
          <a:lstStyle/>
          <a:p>
            <a:r>
              <a:rPr lang="en-US" dirty="0" smtClean="0"/>
              <a:t>Background</a:t>
            </a:r>
            <a:endParaRPr lang="en-US" dirty="0"/>
          </a:p>
        </p:txBody>
      </p:sp>
    </p:spTree>
    <p:extLst>
      <p:ext uri="{BB962C8B-B14F-4D97-AF65-F5344CB8AC3E}">
        <p14:creationId xmlns:p14="http://schemas.microsoft.com/office/powerpoint/2010/main" val="111790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8763000" cy="4800600"/>
          </a:xfrm>
        </p:spPr>
        <p:txBody>
          <a:bodyPr>
            <a:normAutofit fontScale="85000" lnSpcReduction="20000"/>
          </a:bodyPr>
          <a:lstStyle/>
          <a:p>
            <a:r>
              <a:rPr lang="en-US" dirty="0" smtClean="0"/>
              <a:t>A 50 x 100 foot open air tent will be set up on the campus adjacent to Patterson Hall for the event</a:t>
            </a:r>
          </a:p>
          <a:p>
            <a:r>
              <a:rPr lang="en-US" dirty="0" smtClean="0"/>
              <a:t>The tent will be provided by Camelot Party Rentals and required permit </a:t>
            </a:r>
            <a:r>
              <a:rPr lang="en-US" dirty="0" smtClean="0"/>
              <a:t>for </a:t>
            </a:r>
            <a:r>
              <a:rPr lang="en-US" dirty="0" smtClean="0"/>
              <a:t>the tent will be obtained</a:t>
            </a:r>
            <a:endParaRPr lang="en-US" dirty="0"/>
          </a:p>
          <a:p>
            <a:r>
              <a:rPr lang="en-US" dirty="0" smtClean="0"/>
              <a:t>Parking </a:t>
            </a:r>
            <a:r>
              <a:rPr lang="en-US" dirty="0"/>
              <a:t>will be available </a:t>
            </a:r>
            <a:r>
              <a:rPr lang="en-US" dirty="0" smtClean="0"/>
              <a:t>on the college campus, Cornerstone Church, Incline Village GID parking lot and along Country Club Drive and Incline Way</a:t>
            </a:r>
          </a:p>
          <a:p>
            <a:r>
              <a:rPr lang="en-US" dirty="0" smtClean="0"/>
              <a:t>Directions to the parking areas will be provided by parking attendants</a:t>
            </a:r>
          </a:p>
          <a:p>
            <a:r>
              <a:rPr lang="en-US" dirty="0" smtClean="0"/>
              <a:t>No food will be served at the event</a:t>
            </a:r>
          </a:p>
          <a:p>
            <a:r>
              <a:rPr lang="en-US" dirty="0" smtClean="0"/>
              <a:t>Restrooms will be available in Patterson Hall and Prim Library</a:t>
            </a:r>
          </a:p>
          <a:p>
            <a:endParaRPr lang="en-US" dirty="0" smtClean="0"/>
          </a:p>
        </p:txBody>
      </p:sp>
      <p:sp>
        <p:nvSpPr>
          <p:cNvPr id="3" name="Title 2"/>
          <p:cNvSpPr>
            <a:spLocks noGrp="1"/>
          </p:cNvSpPr>
          <p:nvPr>
            <p:ph type="title"/>
          </p:nvPr>
        </p:nvSpPr>
        <p:spPr/>
        <p:txBody>
          <a:bodyPr/>
          <a:lstStyle/>
          <a:p>
            <a:r>
              <a:rPr lang="en-US" dirty="0" smtClean="0"/>
              <a:t>Event Details</a:t>
            </a:r>
            <a:endParaRPr lang="en-US" dirty="0"/>
          </a:p>
        </p:txBody>
      </p:sp>
    </p:spTree>
    <p:extLst>
      <p:ext uri="{BB962C8B-B14F-4D97-AF65-F5344CB8AC3E}">
        <p14:creationId xmlns:p14="http://schemas.microsoft.com/office/powerpoint/2010/main" val="2737412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533400"/>
            <a:ext cx="9331331" cy="57734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43500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a:p>
        </p:txBody>
      </p:sp>
      <p:pic>
        <p:nvPicPr>
          <p:cNvPr id="307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985" y="533400"/>
            <a:ext cx="9074989"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4422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a:t>Public notice was sent to </a:t>
            </a:r>
            <a:r>
              <a:rPr lang="en-US" dirty="0" smtClean="0"/>
              <a:t>parcels </a:t>
            </a:r>
            <a:r>
              <a:rPr lang="en-US" dirty="0"/>
              <a:t>within 500 feet from the site</a:t>
            </a:r>
          </a:p>
          <a:p>
            <a:r>
              <a:rPr lang="en-US" dirty="0"/>
              <a:t>The </a:t>
            </a:r>
            <a:r>
              <a:rPr lang="en-US" dirty="0" smtClean="0"/>
              <a:t>Incline Village/Crystal Bay CAB was scheduled to hear the item on September 3</a:t>
            </a:r>
            <a:r>
              <a:rPr lang="en-US" baseline="30000" dirty="0" smtClean="0"/>
              <a:t>rd</a:t>
            </a:r>
            <a:r>
              <a:rPr lang="en-US" dirty="0" smtClean="0"/>
              <a:t>  however there wasn’t a quorum and there was no CAB recommendation on the event</a:t>
            </a:r>
          </a:p>
          <a:p>
            <a:r>
              <a:rPr lang="en-US" dirty="0" smtClean="0"/>
              <a:t>The applicant was present and provided information on the event</a:t>
            </a:r>
            <a:endParaRPr lang="en-US" dirty="0"/>
          </a:p>
        </p:txBody>
      </p:sp>
      <p:sp>
        <p:nvSpPr>
          <p:cNvPr id="3" name="Title 2"/>
          <p:cNvSpPr>
            <a:spLocks noGrp="1"/>
          </p:cNvSpPr>
          <p:nvPr>
            <p:ph type="title"/>
          </p:nvPr>
        </p:nvSpPr>
        <p:spPr>
          <a:xfrm>
            <a:off x="1219200" y="76200"/>
            <a:ext cx="7467600" cy="838200"/>
          </a:xfrm>
        </p:spPr>
        <p:txBody>
          <a:bodyPr/>
          <a:lstStyle/>
          <a:p>
            <a:r>
              <a:rPr lang="en-US" dirty="0"/>
              <a:t>Public Notice &amp; CAB</a:t>
            </a:r>
          </a:p>
        </p:txBody>
      </p:sp>
    </p:spTree>
    <p:extLst>
      <p:ext uri="{BB962C8B-B14F-4D97-AF65-F5344CB8AC3E}">
        <p14:creationId xmlns:p14="http://schemas.microsoft.com/office/powerpoint/2010/main" val="2328983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a:bodyPr>
          <a:lstStyle/>
          <a:p>
            <a:r>
              <a:rPr lang="en-US" dirty="0"/>
              <a:t>Various agencies reviewed  the application, their comments are included in the staff report</a:t>
            </a:r>
          </a:p>
          <a:p>
            <a:r>
              <a:rPr lang="en-US" dirty="0"/>
              <a:t>Agencies with conditions, are included in the Conditions of Approval</a:t>
            </a:r>
          </a:p>
          <a:p>
            <a:endParaRPr lang="en-US" dirty="0"/>
          </a:p>
        </p:txBody>
      </p:sp>
    </p:spTree>
    <p:extLst>
      <p:ext uri="{BB962C8B-B14F-4D97-AF65-F5344CB8AC3E}">
        <p14:creationId xmlns:p14="http://schemas.microsoft.com/office/powerpoint/2010/main" val="2083886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914400"/>
          </a:xfrm>
        </p:spPr>
        <p:txBody>
          <a:bodyPr/>
          <a:lstStyle/>
          <a:p>
            <a:r>
              <a:rPr lang="en-US" dirty="0" smtClean="0"/>
              <a:t>Administrative Permit Findings</a:t>
            </a:r>
            <a:endParaRPr lang="en-US" dirty="0"/>
          </a:p>
        </p:txBody>
      </p:sp>
      <p:sp>
        <p:nvSpPr>
          <p:cNvPr id="4" name="Content Placeholder 3"/>
          <p:cNvSpPr>
            <a:spLocks noGrp="1"/>
          </p:cNvSpPr>
          <p:nvPr>
            <p:ph idx="1"/>
          </p:nvPr>
        </p:nvSpPr>
        <p:spPr>
          <a:xfrm>
            <a:off x="457200" y="1219200"/>
            <a:ext cx="8229600" cy="4648200"/>
          </a:xfrm>
        </p:spPr>
        <p:txBody>
          <a:bodyPr>
            <a:noAutofit/>
          </a:bodyPr>
          <a:lstStyle/>
          <a:p>
            <a:pPr marL="609600" indent="-609600">
              <a:buFont typeface="+mj-lt"/>
              <a:buAutoNum type="arabicPeriod"/>
            </a:pPr>
            <a:r>
              <a:rPr lang="en-US" dirty="0" smtClean="0"/>
              <a:t>Consistency;</a:t>
            </a:r>
          </a:p>
          <a:p>
            <a:pPr marL="609600" indent="-609600">
              <a:buFont typeface="+mj-lt"/>
              <a:buAutoNum type="arabicPeriod"/>
            </a:pPr>
            <a:r>
              <a:rPr lang="en-US" dirty="0" smtClean="0"/>
              <a:t>Improvements;</a:t>
            </a:r>
          </a:p>
          <a:p>
            <a:pPr marL="609600" indent="-609600">
              <a:buFont typeface="+mj-lt"/>
              <a:buAutoNum type="arabicPeriod"/>
            </a:pPr>
            <a:r>
              <a:rPr lang="en-US" dirty="0" smtClean="0"/>
              <a:t>Site Suitability;</a:t>
            </a:r>
          </a:p>
          <a:p>
            <a:pPr marL="609600" indent="-609600">
              <a:buFont typeface="+mj-lt"/>
              <a:buAutoNum type="arabicPeriod"/>
            </a:pPr>
            <a:r>
              <a:rPr lang="en-US" dirty="0" smtClean="0"/>
              <a:t>Issuance Not Detrimental</a:t>
            </a:r>
          </a:p>
          <a:p>
            <a:pPr marL="0" indent="0">
              <a:buNone/>
            </a:pPr>
            <a:endParaRPr lang="en-US" dirty="0"/>
          </a:p>
          <a:p>
            <a:pPr marL="0" indent="0">
              <a:buNone/>
            </a:pPr>
            <a:r>
              <a:rPr lang="en-US" dirty="0"/>
              <a:t>Staff is able to make </a:t>
            </a:r>
            <a:r>
              <a:rPr lang="en-US" dirty="0" smtClean="0"/>
              <a:t>the </a:t>
            </a:r>
            <a:r>
              <a:rPr lang="en-US" dirty="0"/>
              <a:t>4</a:t>
            </a:r>
            <a:r>
              <a:rPr lang="en-US" dirty="0" smtClean="0"/>
              <a:t> </a:t>
            </a:r>
            <a:r>
              <a:rPr lang="en-US" dirty="0"/>
              <a:t>required findings, as shown in the staff report on </a:t>
            </a:r>
            <a:r>
              <a:rPr lang="en-US" dirty="0" smtClean="0"/>
              <a:t>page 6 </a:t>
            </a:r>
            <a:r>
              <a:rPr lang="en-US" dirty="0"/>
              <a:t>and recommends approval</a:t>
            </a:r>
          </a:p>
        </p:txBody>
      </p:sp>
    </p:spTree>
    <p:extLst>
      <p:ext uri="{BB962C8B-B14F-4D97-AF65-F5344CB8AC3E}">
        <p14:creationId xmlns:p14="http://schemas.microsoft.com/office/powerpoint/2010/main" val="3799001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152400" y="990600"/>
            <a:ext cx="8839200" cy="4800600"/>
          </a:xfrm>
        </p:spPr>
        <p:txBody>
          <a:bodyPr>
            <a:normAutofit fontScale="92500" lnSpcReduction="10000"/>
          </a:bodyPr>
          <a:lstStyle/>
          <a:p>
            <a:pPr marL="0" indent="0" algn="just" fontAlgn="base" hangingPunct="0">
              <a:buNone/>
            </a:pPr>
            <a:r>
              <a:rPr lang="en-US" dirty="0"/>
              <a:t>I move that, after giving reasoned consideration to the information contained in the staff report and information received during the public hearing, the Board of Adjustment approve Administrative Permit Case Number WADMIN18-0017 for the Tahoe Forum, having made all five findings in accordance with Washoe County Development Code Section </a:t>
            </a:r>
            <a:r>
              <a:rPr lang="en-US" dirty="0" smtClean="0"/>
              <a:t>110.808.25 and </a:t>
            </a:r>
            <a:r>
              <a:rPr lang="en-US" dirty="0"/>
              <a:t>authorize the Director of the Planning and </a:t>
            </a:r>
            <a:r>
              <a:rPr lang="en-US" dirty="0" smtClean="0"/>
              <a:t>Building </a:t>
            </a:r>
            <a:r>
              <a:rPr lang="en-US" dirty="0"/>
              <a:t>Division to issue an outdoor community event business license pursuant to WCC 25.272 when all pre-event conditions have been completed. </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schemas.microsoft.com/office/infopath/2007/PartnerControls"/>
    <ds:schemaRef ds:uri="http://purl.org/dc/elements/1.1/"/>
    <ds:schemaRef ds:uri="http://schemas.microsoft.com/office/2006/metadata/properties"/>
    <ds:schemaRef ds:uri="http://schemas.microsoft.com/sharepoint/v3"/>
    <ds:schemaRef ds:uri="http://purl.org/dc/terms/"/>
    <ds:schemaRef ds:uri="CEA9126C-A9B1-4F4A-855C-DD0F845697D2"/>
    <ds:schemaRef ds:uri="http://schemas.openxmlformats.org/package/2006/metadata/core-properties"/>
    <ds:schemaRef ds:uri="http://schemas.microsoft.com/office/2006/documentManagement/types"/>
    <ds:schemaRef ds:uri="a94d8b85-37e1-4d17-8d55-8b7d207932bb"/>
    <ds:schemaRef ds:uri="http://schemas.microsoft.com/sharepoint/v3/field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2800</TotalTime>
  <Words>432</Words>
  <Application>Microsoft Office PowerPoint</Application>
  <PresentationFormat>On-screen Show (4:3)</PresentationFormat>
  <Paragraphs>33</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PowerPoint_Template_2015</vt:lpstr>
      <vt:lpstr>WADMIN19-0017 (Tahoe Forum) </vt:lpstr>
      <vt:lpstr>Request</vt:lpstr>
      <vt:lpstr>Background</vt:lpstr>
      <vt:lpstr>Event Details</vt:lpstr>
      <vt:lpstr>PowerPoint Presentation</vt:lpstr>
      <vt:lpstr>PowerPoint Presentation</vt:lpstr>
      <vt:lpstr>Public Notice &amp; CAB</vt:lpstr>
      <vt:lpstr>Reviewing Agencies</vt:lpstr>
      <vt:lpstr>Administrative Permit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133</cp:revision>
  <cp:lastPrinted>2018-04-02T15:49:16Z</cp:lastPrinted>
  <dcterms:created xsi:type="dcterms:W3CDTF">2015-09-25T21:46:02Z</dcterms:created>
  <dcterms:modified xsi:type="dcterms:W3CDTF">2019-09-04T20:24:31Z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